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556" autoAdjust="0"/>
  </p:normalViewPr>
  <p:slideViewPr>
    <p:cSldViewPr>
      <p:cViewPr varScale="1">
        <p:scale>
          <a:sx n="157" d="100"/>
          <a:sy n="157" d="100"/>
        </p:scale>
        <p:origin x="156" y="3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6672" y="179512"/>
            <a:ext cx="475252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StoneSansITCStd Medium" pitchFamily="50" charset="0"/>
              <a:cs typeface="Arial" panose="020B0604020202020204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301208" y="179512"/>
            <a:ext cx="108012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A442F-BE82-4B5A-943A-0DA94ED29E59}" type="datetimeFigureOut">
              <a:rPr lang="de-DE" smtClean="0">
                <a:latin typeface="StoneSansITCStd Medium" pitchFamily="50" charset="0"/>
                <a:cs typeface="Arial" panose="020B0604020202020204" pitchFamily="34" charset="0"/>
              </a:rPr>
              <a:t>20.01.2025</a:t>
            </a:fld>
            <a:endParaRPr lang="de-DE">
              <a:latin typeface="StoneSansITCStd Medium" pitchFamily="50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76672" y="8532440"/>
            <a:ext cx="504056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StoneSansITCStd Medium" pitchFamily="50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61248" y="8532440"/>
            <a:ext cx="7200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125BC-28D1-403A-9ED0-9FCD04001FB1}" type="slidenum">
              <a:rPr lang="de-DE" smtClean="0">
                <a:latin typeface="StoneSansITCStd Medium" pitchFamily="50" charset="0"/>
                <a:cs typeface="Arial" panose="020B0604020202020204" pitchFamily="34" charset="0"/>
              </a:rPr>
              <a:t>‹Nr.›</a:t>
            </a:fld>
            <a:endParaRPr lang="de-DE">
              <a:latin typeface="StoneSansITCStd Medium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840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124744" y="154360"/>
            <a:ext cx="4536504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toneSansITCStd Medium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33256" y="154360"/>
            <a:ext cx="955576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toneSansITCStd Medium" pitchFamily="50" charset="0"/>
              </a:defRPr>
            </a:lvl1pPr>
          </a:lstStyle>
          <a:p>
            <a:fld id="{5801EACB-8D12-49F2-9088-5A635C50DDBD}" type="datetimeFigureOut">
              <a:rPr lang="de-DE" smtClean="0"/>
              <a:pPr/>
              <a:t>20.01.2025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716" y="901824"/>
            <a:ext cx="5500644" cy="30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96752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196752" y="8532440"/>
            <a:ext cx="4536504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toneSansITCStd Medium" pitchFamily="50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877272" y="8532440"/>
            <a:ext cx="81156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toneSansITCStd Medium" pitchFamily="50" charset="0"/>
              </a:defRPr>
            </a:lvl1pPr>
          </a:lstStyle>
          <a:p>
            <a:fld id="{272E3E51-A3F3-4FD4-9C75-1C612CCCCA5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50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toneSansITCStd Medium" pitchFamily="5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901700"/>
            <a:ext cx="5500688" cy="3094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E3E51-A3F3-4FD4-9C75-1C612CCCCA5A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198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901700"/>
            <a:ext cx="5500688" cy="3094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E3E51-A3F3-4FD4-9C75-1C612CCCCA5A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951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901700"/>
            <a:ext cx="5500688" cy="3094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E3E51-A3F3-4FD4-9C75-1C612CCCCA5A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449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901700"/>
            <a:ext cx="5500688" cy="3094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E3E51-A3F3-4FD4-9C75-1C612CCCCA5A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ctrTitle"/>
          </p:nvPr>
        </p:nvSpPr>
        <p:spPr>
          <a:xfrm>
            <a:off x="506934" y="1059582"/>
            <a:ext cx="7737475" cy="1152128"/>
          </a:xfrm>
        </p:spPr>
        <p:txBody>
          <a:bodyPr/>
          <a:lstStyle>
            <a:lvl1pPr>
              <a:defRPr sz="3500">
                <a:solidFill>
                  <a:srgbClr val="008C4F"/>
                </a:solidFill>
              </a:defRPr>
            </a:lvl1pPr>
          </a:lstStyle>
          <a:p>
            <a:pPr lvl="0"/>
            <a:r>
              <a:rPr lang="de-DE" altLang="de-DE" noProof="0" dirty="0"/>
              <a:t>Mastertitelformat bearbeiten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06934" y="2319554"/>
            <a:ext cx="7737475" cy="1782366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de-DE" noProof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9858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479425" y="1563638"/>
            <a:ext cx="7923213" cy="316835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915566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98583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tikaler Titel 1"/>
          <p:cNvSpPr>
            <a:spLocks noGrp="1"/>
          </p:cNvSpPr>
          <p:nvPr>
            <p:ph type="title" orient="vert"/>
          </p:nvPr>
        </p:nvSpPr>
        <p:spPr>
          <a:xfrm rot="10800000">
            <a:off x="467544" y="1059581"/>
            <a:ext cx="1979613" cy="361778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2555776" y="1059579"/>
            <a:ext cx="5791200" cy="3617791"/>
          </a:xfrm>
        </p:spPr>
        <p:txBody>
          <a:bodyPr vert="eaVert"/>
          <a:lstStyle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623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94184" y="4566159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911D8C60-1F2D-4436-BF53-22882F494404}" type="datetimeFigureOut">
              <a:rPr lang="de-DE" smtClean="0"/>
              <a:pPr/>
              <a:t>20.01.2025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566159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566159"/>
            <a:ext cx="1835224" cy="27384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3B23FF1-3F66-4904-91CE-1AE4A50506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79426" y="1643534"/>
            <a:ext cx="7923213" cy="2800424"/>
          </a:xfrm>
        </p:spPr>
        <p:txBody>
          <a:bodyPr/>
          <a:lstStyle>
            <a:lvl1pPr marL="268288" indent="-268288">
              <a:defRPr lang="de-DE" dirty="0" smtClean="0"/>
            </a:lvl1pPr>
            <a:lvl2pPr marL="536575" indent="-282575">
              <a:spcBef>
                <a:spcPts val="600"/>
              </a:spcBef>
              <a:defRPr lang="de-DE" dirty="0" smtClean="0"/>
            </a:lvl2pPr>
            <a:lvl3pPr marL="804863" indent="-268288">
              <a:spcBef>
                <a:spcPts val="600"/>
              </a:spcBef>
              <a:defRPr lang="de-DE" dirty="0" smtClean="0"/>
            </a:lvl3pPr>
            <a:lvl4pPr marL="1074738" indent="-269875">
              <a:spcBef>
                <a:spcPts val="600"/>
              </a:spcBef>
              <a:defRPr lang="de-DE" dirty="0" smtClean="0"/>
            </a:lvl4pPr>
            <a:lvl5pPr marL="1343025" indent="-269875">
              <a:spcBef>
                <a:spcPts val="600"/>
              </a:spcBef>
              <a:defRPr lang="de-DE" dirty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1059582"/>
            <a:ext cx="7899400" cy="45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de-DE" altLang="de-DE" dirty="0" smtClean="0"/>
            </a:lvl1pPr>
          </a:lstStyle>
          <a:p>
            <a:pPr lvl="0"/>
            <a:r>
              <a:rPr lang="de-DE" alt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969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008" y="3134370"/>
            <a:ext cx="7772400" cy="1237580"/>
          </a:xfrm>
          <a:prstGeom prst="rect">
            <a:avLst/>
          </a:prstGeo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2008" y="1851670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2833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79426" y="1571526"/>
            <a:ext cx="3884613" cy="30884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2"/>
          </p:nvPr>
        </p:nvSpPr>
        <p:spPr>
          <a:xfrm>
            <a:off x="4516438" y="1571526"/>
            <a:ext cx="3886200" cy="30884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987574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965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2826" y="1635646"/>
            <a:ext cx="3873494" cy="7560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700" y="2499742"/>
            <a:ext cx="3851275" cy="223224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499994" y="1635646"/>
            <a:ext cx="3888431" cy="7560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499994" y="2499742"/>
            <a:ext cx="3888431" cy="223224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1059582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25950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1059582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9322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112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1073730"/>
            <a:ext cx="3008313" cy="648072"/>
          </a:xfrm>
          <a:prstGeom prst="rect">
            <a:avLst/>
          </a:prstGeo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073730"/>
            <a:ext cx="4813374" cy="35633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793810"/>
            <a:ext cx="3008313" cy="2843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9066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757296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245936"/>
            <a:ext cx="5486400" cy="5400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"/>
          </p:nvPr>
        </p:nvSpPr>
        <p:spPr>
          <a:xfrm>
            <a:off x="1792288" y="1131590"/>
            <a:ext cx="5486400" cy="25709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90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467544" y="4763928"/>
            <a:ext cx="38877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000" dirty="0">
                <a:solidFill>
                  <a:srgbClr val="808080"/>
                </a:solidFill>
                <a:latin typeface="StoneSansITCStd Medium" pitchFamily="50" charset="0"/>
              </a:rPr>
              <a:t>Referent</a:t>
            </a:r>
          </a:p>
          <a:p>
            <a:r>
              <a:rPr lang="de-DE" altLang="de-DE" sz="1000" dirty="0">
                <a:solidFill>
                  <a:srgbClr val="808080"/>
                </a:solidFill>
                <a:latin typeface="StoneSansITCStd Medium" pitchFamily="50" charset="0"/>
              </a:rPr>
              <a:t>Einrichtung</a:t>
            </a: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4438651" y="4803998"/>
            <a:ext cx="39592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dirty="0">
                <a:solidFill>
                  <a:srgbClr val="808080"/>
                </a:solidFill>
                <a:latin typeface="StoneSansITCStd Medium" pitchFamily="50" charset="0"/>
              </a:rPr>
              <a:t>	</a:t>
            </a:r>
            <a:r>
              <a:rPr lang="de-DE" altLang="de-DE" sz="1000" dirty="0">
                <a:solidFill>
                  <a:srgbClr val="808080"/>
                </a:solidFill>
                <a:latin typeface="StoneSansITCStd Medium" pitchFamily="50" charset="0"/>
              </a:rPr>
              <a:t>Titel des Vortrages</a:t>
            </a:r>
          </a:p>
        </p:txBody>
      </p:sp>
      <p:sp>
        <p:nvSpPr>
          <p:cNvPr id="13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699542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5" name="Rectangle 5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6" y="1283494"/>
            <a:ext cx="7923213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endParaRPr lang="de-DE" altLang="de-DE" dirty="0"/>
          </a:p>
        </p:txBody>
      </p:sp>
      <p:sp>
        <p:nvSpPr>
          <p:cNvPr id="12" name="Text Box 44"/>
          <p:cNvSpPr txBox="1">
            <a:spLocks noChangeArrowheads="1"/>
          </p:cNvSpPr>
          <p:nvPr userDrawn="1"/>
        </p:nvSpPr>
        <p:spPr bwMode="auto">
          <a:xfrm>
            <a:off x="8640960" y="4917817"/>
            <a:ext cx="46754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fld id="{0DD27E2C-7E76-43A1-95B7-12A54070BC93}" type="slidenum">
              <a:rPr lang="de-DE" altLang="de-DE" sz="1000" smtClean="0">
                <a:solidFill>
                  <a:srgbClr val="808080"/>
                </a:solidFill>
                <a:latin typeface="StoneSansITCStd Medium" pitchFamily="50" charset="0"/>
              </a:rPr>
              <a:pPr algn="ctr">
                <a:spcBef>
                  <a:spcPct val="50000"/>
                </a:spcBef>
              </a:pPr>
              <a:t>‹Nr.›</a:t>
            </a:fld>
            <a:endParaRPr lang="de-DE" altLang="de-DE" sz="1000" dirty="0">
              <a:solidFill>
                <a:srgbClr val="808080"/>
              </a:solidFill>
              <a:latin typeface="StoneSansITCStd Medium" pitchFamily="50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AC3F778-15C2-46D8-BA7A-3D3DC92FE49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5818"/>
            <a:ext cx="2925689" cy="84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6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b="0" kern="1200">
          <a:solidFill>
            <a:schemeClr val="tx1"/>
          </a:solidFill>
          <a:latin typeface="StoneSansITCStd SemiBold" pitchFamily="50" charset="0"/>
          <a:ea typeface="Arial Unicode MS" panose="020B0604020202020204" pitchFamily="34" charset="-128"/>
          <a:cs typeface="Arial Unicode MS" panose="020B0604020202020204" pitchFamily="34" charset="-128"/>
        </a:defRPr>
      </a:lvl1pPr>
    </p:titleStyle>
    <p:bodyStyle>
      <a:lvl1pPr marL="268288" indent="-268288" algn="l" defTabSz="914400" rtl="0" eaLnBrk="1" latinLnBrk="0" hangingPunct="1">
        <a:spcBef>
          <a:spcPct val="20000"/>
        </a:spcBef>
        <a:buClr>
          <a:srgbClr val="008C4F"/>
        </a:buClr>
        <a:buSzPct val="110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StoneSansITCStd Medium" pitchFamily="50" charset="0"/>
          <a:ea typeface="Arial Unicode MS" panose="020B0604020202020204" pitchFamily="34" charset="-128"/>
          <a:cs typeface="Arial Unicode MS" panose="020B0604020202020204" pitchFamily="34" charset="-128"/>
        </a:defRPr>
      </a:lvl1pPr>
      <a:lvl2pPr marL="536575" indent="-282575" algn="l" defTabSz="914400" rtl="0" eaLnBrk="1" latinLnBrk="0" hangingPunct="1">
        <a:spcBef>
          <a:spcPct val="20000"/>
        </a:spcBef>
        <a:buClrTx/>
        <a:buFont typeface="Wingdings" panose="05000000000000000000" pitchFamily="2" charset="2"/>
        <a:buChar char="§"/>
        <a:defRPr sz="2600" b="0" kern="1200">
          <a:solidFill>
            <a:schemeClr val="tx1"/>
          </a:solidFill>
          <a:latin typeface="StoneSansITCStd Medium" pitchFamily="50" charset="0"/>
          <a:ea typeface="+mn-ea"/>
          <a:cs typeface="+mn-cs"/>
        </a:defRPr>
      </a:lvl2pPr>
      <a:lvl3pPr marL="804863" indent="-268288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tabLst/>
        <a:defRPr sz="2400" kern="1200">
          <a:solidFill>
            <a:schemeClr val="tx1"/>
          </a:solidFill>
          <a:latin typeface="StoneSansITCStd Medium" pitchFamily="50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071563" indent="-228600" algn="l" defTabSz="914400" rtl="0" eaLnBrk="1" latinLnBrk="0" hangingPunct="1">
        <a:spcBef>
          <a:spcPct val="20000"/>
        </a:spcBef>
        <a:buClrTx/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StoneSansITCStd Medium" pitchFamily="50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1165225" indent="-265113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StoneSansITCStd Medium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el 2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Titel des Vortrages	</a:t>
            </a:r>
          </a:p>
        </p:txBody>
      </p:sp>
      <p:sp>
        <p:nvSpPr>
          <p:cNvPr id="25" name="Untertitel 2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Untertitel</a:t>
            </a:r>
          </a:p>
          <a:p>
            <a:r>
              <a:rPr lang="de-DE"/>
              <a:t>Referenz, Einrichtung</a:t>
            </a:r>
          </a:p>
          <a:p>
            <a:endParaRPr lang="de-DE"/>
          </a:p>
          <a:p>
            <a:r>
              <a:rPr lang="de-DE"/>
              <a:t>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8039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Textblöcke sind im Master definiert</a:t>
            </a:r>
          </a:p>
          <a:p>
            <a:r>
              <a:rPr lang="de-DE" altLang="de-DE" dirty="0"/>
              <a:t>Es gibt zwei Mastervorlagen: einen Titelmaster und einen Folienmaster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Erste Folie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22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Weiterhin sind 3 Unterebenen definiert</a:t>
            </a:r>
          </a:p>
          <a:p>
            <a:pPr lvl="1"/>
            <a:r>
              <a:rPr lang="de-DE" altLang="de-DE" dirty="0"/>
              <a:t>1. Unterebene</a:t>
            </a:r>
          </a:p>
          <a:p>
            <a:pPr lvl="2"/>
            <a:r>
              <a:rPr lang="de-DE" altLang="de-DE" dirty="0"/>
              <a:t>2. Unterebene</a:t>
            </a:r>
          </a:p>
          <a:p>
            <a:pPr lvl="3"/>
            <a:r>
              <a:rPr lang="de-DE" altLang="de-DE" dirty="0"/>
              <a:t>3. Unterebene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Zweite Folie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990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Grafiken sollten nur innerhalb des Textrahmens eingesetzt werden.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Dritte Folie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3388617"/>
      </p:ext>
    </p:extLst>
  </p:cSld>
  <p:clrMapOvr>
    <a:masterClrMapping/>
  </p:clrMapOvr>
</p:sld>
</file>

<file path=ppt/theme/theme1.xml><?xml version="1.0" encoding="utf-8"?>
<a:theme xmlns:a="http://schemas.openxmlformats.org/drawingml/2006/main" name="en_tuc_vorlage_tes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 Unicode MS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TU-Clausthal-Powerpoint16zu9-stone(1)</Template>
  <TotalTime>0</TotalTime>
  <Words>57</Words>
  <Application>Microsoft Office PowerPoint</Application>
  <PresentationFormat>Bildschirmpräsentation (16:9)</PresentationFormat>
  <Paragraphs>19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Arial Unicode MS</vt:lpstr>
      <vt:lpstr>StoneSansITCStd Medium</vt:lpstr>
      <vt:lpstr>StoneSansITCStd SemiBold</vt:lpstr>
      <vt:lpstr>Symbol</vt:lpstr>
      <vt:lpstr>Wingdings</vt:lpstr>
      <vt:lpstr>en_tuc_vorlage_test</vt:lpstr>
      <vt:lpstr>Titel des Vortrages </vt:lpstr>
      <vt:lpstr>Erste Folie</vt:lpstr>
      <vt:lpstr>Zweite Folie</vt:lpstr>
      <vt:lpstr>Dritte Folie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des Vortrages </dc:title>
  <dc:creator>Anja Baschnagel</dc:creator>
  <cp:lastModifiedBy>Anja Klaproth</cp:lastModifiedBy>
  <cp:revision>3</cp:revision>
  <dcterms:created xsi:type="dcterms:W3CDTF">2024-11-13T14:33:22Z</dcterms:created>
  <dcterms:modified xsi:type="dcterms:W3CDTF">2025-01-20T08:55:44Z</dcterms:modified>
</cp:coreProperties>
</file>